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tlab" initials="c" lastIdx="1" clrIdx="0">
    <p:extLst>
      <p:ext uri="{19B8F6BF-5375-455C-9EA6-DF929625EA0E}">
        <p15:presenceInfo xmlns:p15="http://schemas.microsoft.com/office/powerpoint/2012/main" userId="cotlab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28" autoAdjust="0"/>
    <p:restoredTop sz="94660"/>
  </p:normalViewPr>
  <p:slideViewPr>
    <p:cSldViewPr snapToGrid="0">
      <p:cViewPr>
        <p:scale>
          <a:sx n="125" d="100"/>
          <a:sy n="125" d="100"/>
        </p:scale>
        <p:origin x="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05E41-2EC8-0F2A-AFC3-7942AC8AD2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045AC79-0F50-14B7-2265-0FB5D9EC27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CE95F7-9D1B-B850-C003-D7083E08C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BFDAC5-9591-6D63-CFFC-F0486D6FB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0047B7-25F9-06A9-C2A2-F67797893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14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5889F6-340B-9D4D-84DF-A5BA579AE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DE9816-FCB1-9E8B-050A-159C21681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A9135-DA7C-B088-826C-6A85B9992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A79DCF-A210-FC5C-1D63-08712B4A2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A8D22F-A5C1-2600-45A4-B5F8F8182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723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C1A9871-7F58-7366-B285-1C6982BFE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C37C0B-1BBE-9878-A490-2971E4870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400156-C19F-91B7-594C-AC5DE9B14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AE41D7-21CA-B329-0EF9-EF97D6A73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9D4858-34F1-2537-8A3E-83D1B6D89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053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AC5BD4-F0B6-D4C8-8FF2-85887A941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80A31F-42E4-1D47-0ABC-13549A1E2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51ED38-4456-707B-B5A4-55356E2E2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0104A4-1792-1C45-9B27-06D89DFB5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5990B1-5675-2778-E0FC-578DFE16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2221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E171FF-E1A4-A258-CFAB-7D7F71CCC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9791E9-628C-48FC-E2B3-5111FF7A9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5FC6B6-10D0-8136-0CE1-9273D8C06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E03C5D-291B-A436-6417-47D6D064B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E871FC-B591-3D1A-65FF-7DF0292AA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5347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145CBC-846E-0F6F-7DB5-E1766872C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DC9A4A-AEDE-4098-5554-C0109F5CAD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A7A486-9AC1-0D7A-CD42-1D6461D86E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067AF3-B0DA-8CCE-8FFD-549073680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C1124A-C8E0-6C61-B79A-EEC68E2B4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2512EB-8247-2D3F-CF75-17D0D79EE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259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3CC9E2-0E54-62FF-D643-1500760E7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5CE929-41BF-DB4D-12D0-CFC0FCD68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5728F9-578C-50B5-102C-78171ED3D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D02A432-CE78-A0AB-0F20-6003E2CA6B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0741D37-2EF0-304F-2B2D-96B1241DC1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5E43E3B-5B0E-7374-F133-7B005A332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77B14E8-F688-21AE-0B8A-95460AE6C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A92252F-2F23-F7C1-2D81-60EA8EB79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3191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906DBA-1769-F1FD-4831-1DE29D26A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5C43B5F-EB6B-299B-74F5-1BF0D16DF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491F5B5-C9A7-9A11-4F61-85438570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D015BFE-3020-3F7C-DD72-299208BF8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489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797BD0B-C862-37D4-9348-5377B5FBA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FED4E37-8C30-F606-A379-3FF14D801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9FE633-C211-359B-E642-9CBEA726D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522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D2784E-A8F2-CC84-1ED8-2E160BAD4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239E8A-FF95-E9FD-A6F2-9ABF139C1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D0C046-05D9-982B-F978-97D8479C2E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CC9341-0719-BE38-2563-949DC89D8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A5DD9E-29F3-A895-19E1-6889C6F0D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2F1A0C-3A8F-75A5-C1E1-B2AB15F77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4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AE6D54-4574-DEF9-B087-B750295B5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799D6DE-BBC4-95B3-E9DC-907A42B18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5A653B-5A52-EF0F-8E11-45B2150D5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7DD239-7E3E-C6C9-3783-286E36F1D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DEEA10-A45C-FB15-E4F7-FFB078D54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C86C08-7B23-5B9D-FE71-CF242A76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27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A811EB-EE6E-731D-C8A9-4A88D4094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122421-D99E-D6A5-7DD4-BDAEF1779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7A9F89-E949-2DA0-376F-A3F33C9F46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06979-7898-4C24-97AE-BCAC91E1E373}" type="datetimeFigureOut">
              <a:rPr lang="ko-KR" altLang="en-US" smtClean="0"/>
              <a:t>2024-10-29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2E6097-367B-EF7F-DD53-A0DA8C0BE9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93EF0F-7C73-6646-E2CE-580A28A6E7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58033-7DCB-4682-B575-F001BD165C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127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1E78264-6ADE-6A66-CF0B-8C0D37FF17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2559" y="-3280078"/>
            <a:ext cx="11819446" cy="1073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230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>
            <a:extLst>
              <a:ext uri="{FF2B5EF4-FFF2-40B4-BE49-F238E27FC236}">
                <a16:creationId xmlns:a16="http://schemas.microsoft.com/office/drawing/2014/main" id="{A0CB5EE0-BF68-C6E1-7585-A7C421493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8" y="6076950"/>
            <a:ext cx="5162550" cy="103822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CB74A3B-BCB5-9A74-FE9E-AF6E000823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2062"/>
          <a:stretch/>
        </p:blipFill>
        <p:spPr>
          <a:xfrm>
            <a:off x="0" y="0"/>
            <a:ext cx="5018088" cy="60198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C8E076F-7927-03A7-93BC-8397D04219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2537" y="0"/>
            <a:ext cx="7369463" cy="6858000"/>
          </a:xfrm>
          <a:prstGeom prst="rect">
            <a:avLst/>
          </a:prstGeom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8EA12ACC-E12B-54EF-78AE-539B1E763F89}"/>
              </a:ext>
            </a:extLst>
          </p:cNvPr>
          <p:cNvSpPr/>
          <p:nvPr/>
        </p:nvSpPr>
        <p:spPr>
          <a:xfrm>
            <a:off x="2788444" y="5302250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9564930-01A0-837E-91F3-DB11EC6B81AB}"/>
              </a:ext>
            </a:extLst>
          </p:cNvPr>
          <p:cNvSpPr/>
          <p:nvPr/>
        </p:nvSpPr>
        <p:spPr>
          <a:xfrm>
            <a:off x="3055938" y="5641975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048EFB13-F98F-56DC-46BF-3426374D8240}"/>
              </a:ext>
            </a:extLst>
          </p:cNvPr>
          <p:cNvSpPr/>
          <p:nvPr/>
        </p:nvSpPr>
        <p:spPr>
          <a:xfrm>
            <a:off x="2216007" y="6010275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2DFEBFAC-D05D-1FA6-D8EC-D00FFC6603D4}"/>
              </a:ext>
            </a:extLst>
          </p:cNvPr>
          <p:cNvSpPr/>
          <p:nvPr/>
        </p:nvSpPr>
        <p:spPr>
          <a:xfrm>
            <a:off x="2420144" y="5067300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9C45C45E-7600-F582-2027-A6F5FE5E534E}"/>
              </a:ext>
            </a:extLst>
          </p:cNvPr>
          <p:cNvSpPr/>
          <p:nvPr/>
        </p:nvSpPr>
        <p:spPr>
          <a:xfrm>
            <a:off x="8052594" y="3863975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196EE51-F9C7-8130-CC55-8856290AB6D1}"/>
              </a:ext>
            </a:extLst>
          </p:cNvPr>
          <p:cNvSpPr/>
          <p:nvPr/>
        </p:nvSpPr>
        <p:spPr>
          <a:xfrm>
            <a:off x="7684294" y="3340100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6F2B311-F684-ACC5-1C02-69F80AB04DF0}"/>
              </a:ext>
            </a:extLst>
          </p:cNvPr>
          <p:cNvSpPr/>
          <p:nvPr/>
        </p:nvSpPr>
        <p:spPr>
          <a:xfrm>
            <a:off x="7646194" y="4794250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6C314C60-9948-A0E7-6E32-0A63670433BC}"/>
              </a:ext>
            </a:extLst>
          </p:cNvPr>
          <p:cNvSpPr/>
          <p:nvPr/>
        </p:nvSpPr>
        <p:spPr>
          <a:xfrm>
            <a:off x="8420894" y="4425950"/>
            <a:ext cx="368300" cy="368300"/>
          </a:xfrm>
          <a:prstGeom prst="ellipse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6" name="말풍선: 사각형 25">
            <a:extLst>
              <a:ext uri="{FF2B5EF4-FFF2-40B4-BE49-F238E27FC236}">
                <a16:creationId xmlns:a16="http://schemas.microsoft.com/office/drawing/2014/main" id="{14F84846-CF49-B22C-56B7-89E6A9A3758C}"/>
              </a:ext>
            </a:extLst>
          </p:cNvPr>
          <p:cNvSpPr/>
          <p:nvPr/>
        </p:nvSpPr>
        <p:spPr>
          <a:xfrm>
            <a:off x="3154544" y="6642100"/>
            <a:ext cx="1097756" cy="422275"/>
          </a:xfrm>
          <a:prstGeom prst="wedgeRectCallout">
            <a:avLst>
              <a:gd name="adj1" fmla="val -92561"/>
              <a:gd name="adj2" fmla="val -5479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약 </a:t>
            </a:r>
            <a:r>
              <a:rPr lang="en-US" altLang="ko-KR" sz="1050" dirty="0"/>
              <a:t>50</a:t>
            </a:r>
            <a:r>
              <a:rPr lang="ko-KR" altLang="en-US" sz="1050" dirty="0"/>
              <a:t>이 </a:t>
            </a:r>
            <a:r>
              <a:rPr lang="en-US" altLang="ko-KR" sz="1050" dirty="0"/>
              <a:t>5m</a:t>
            </a:r>
            <a:endParaRPr lang="ko-KR" altLang="en-US" sz="105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D2728E-36FD-49E7-DEF6-0456559CB0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5273" y="5486400"/>
            <a:ext cx="4245951" cy="126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63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9453E23-D229-7BDF-8A80-B2AC92E5C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" y="-1346355"/>
            <a:ext cx="12192000" cy="538511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3F7D0C3-9BD6-B7D2-BD58-0339F63C8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3206934"/>
            <a:ext cx="12192000" cy="545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14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D122B0-8F53-0BB8-4830-35B4DCB6A7A4}"/>
              </a:ext>
            </a:extLst>
          </p:cNvPr>
          <p:cNvSpPr txBox="1"/>
          <p:nvPr/>
        </p:nvSpPr>
        <p:spPr>
          <a:xfrm>
            <a:off x="534083" y="264332"/>
            <a:ext cx="609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https://blog.naver.com/younjung1996/223363808851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07F8DB7-9CAB-B2DA-B91A-08B859B16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63" y="1668882"/>
            <a:ext cx="4615976" cy="486518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DC66875-33EB-5960-F39B-5D9A34351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655" y="1627878"/>
            <a:ext cx="4315828" cy="52301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2300D18-6B83-51AC-BD82-EB4A00F1F399}"/>
              </a:ext>
            </a:extLst>
          </p:cNvPr>
          <p:cNvSpPr txBox="1"/>
          <p:nvPr/>
        </p:nvSpPr>
        <p:spPr>
          <a:xfrm>
            <a:off x="8184495" y="1800097"/>
            <a:ext cx="3969234" cy="455894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trilateration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7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distances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positions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matrixB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ts val="1425"/>
              </a:lnSpc>
            </a:pPr>
            <a:b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x0, y0, r0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distances[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centerX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distances[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centerY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distances[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'distance'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b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(distances)) :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x,y,r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distances[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centerX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distances[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centerY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distances[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altLang="ko-KR" sz="7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'distance'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matrixA.append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([x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x0, y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y0])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matrixB.append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([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(x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y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r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(x0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y0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r0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])</a:t>
            </a:r>
          </a:p>
          <a:p>
            <a:pPr>
              <a:lnSpc>
                <a:spcPts val="1425"/>
              </a:lnSpc>
            </a:pPr>
            <a:b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matrixB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matrixB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).reshape(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altLang="ko-KR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나눗셈은 </a:t>
            </a:r>
            <a:r>
              <a:rPr lang="en-US" altLang="ko-KR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ko-KR" altLang="en-US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로 나눈 결과로 처리</a:t>
            </a:r>
            <a:endParaRPr lang="ko-KR" altLang="en-US" sz="7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ko-KR" altLang="en-US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(A^T * A)^-1 * A^T * B </a:t>
            </a:r>
            <a:r>
              <a:rPr lang="ko-KR" altLang="en-US" sz="7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계산</a:t>
            </a:r>
            <a:endParaRPr lang="ko-KR" altLang="en-US" sz="7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ko-KR" altLang="en-US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matrixA_transpose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matrixA.T</a:t>
            </a:r>
            <a:endParaRPr lang="en-US" altLang="ko-KR" sz="7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matrix_inverse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np.linalg.inv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(np.dot(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matrixA_transpose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matrix_dot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np.dot(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matrix_inverse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matrixA_transpose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position </a:t>
            </a:r>
            <a:r>
              <a:rPr lang="en-US" altLang="ko-KR" sz="7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np.dot(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matrix_dot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matrixB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>
              <a:lnSpc>
                <a:spcPts val="1425"/>
              </a:lnSpc>
            </a:pP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7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7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position.flatten</a:t>
            </a:r>
            <a:r>
              <a:rPr lang="en-US" altLang="ko-KR" sz="7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827356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2A08923-96EA-3510-3312-6431017D0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7" y="434309"/>
            <a:ext cx="8664248" cy="325542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111663D-5CAC-E692-3DEB-A1266D7AA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99911"/>
            <a:ext cx="4510493" cy="247759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31D8D35-65BD-F01A-A86E-96140C5978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4083" y="2513219"/>
            <a:ext cx="3888913" cy="40495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6DDDF93-5810-54D3-A48B-39FA5A59C52E}"/>
              </a:ext>
            </a:extLst>
          </p:cNvPr>
          <p:cNvSpPr txBox="1"/>
          <p:nvPr/>
        </p:nvSpPr>
        <p:spPr>
          <a:xfrm>
            <a:off x="-7437" y="13651"/>
            <a:ext cx="6095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https://www.youtube.com/shorts/BM-Lp7D-las</a:t>
            </a:r>
          </a:p>
        </p:txBody>
      </p:sp>
    </p:spTree>
    <p:extLst>
      <p:ext uri="{BB962C8B-B14F-4D97-AF65-F5344CB8AC3E}">
        <p14:creationId xmlns:p14="http://schemas.microsoft.com/office/powerpoint/2010/main" val="2406628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52B9848-01C5-4480-BA37-577ACA873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643957" y="1264252"/>
            <a:ext cx="8007149" cy="600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265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E03F664-A11A-4B90-9051-1128FB159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0840" y="0"/>
            <a:ext cx="7400719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02CE04B-C5D8-43CF-8992-FFEBF5228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879" y="-80094"/>
            <a:ext cx="736818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B0EFA84-D857-4288-A61F-1E34356B2039}"/>
              </a:ext>
            </a:extLst>
          </p:cNvPr>
          <p:cNvSpPr/>
          <p:nvPr/>
        </p:nvSpPr>
        <p:spPr>
          <a:xfrm rot="19597364">
            <a:off x="9394056" y="3198050"/>
            <a:ext cx="514263" cy="2682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2B2C0FE-D4A0-4A3A-A160-7DAFC73499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0" y="5444918"/>
            <a:ext cx="5969000" cy="87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832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236A050-57BB-40FB-9B06-9D4692B3D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800" y="0"/>
            <a:ext cx="752792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435CDF-9428-4128-9784-52A2A4EB67B7}"/>
              </a:ext>
            </a:extLst>
          </p:cNvPr>
          <p:cNvSpPr txBox="1"/>
          <p:nvPr/>
        </p:nvSpPr>
        <p:spPr>
          <a:xfrm>
            <a:off x="5036820" y="4755494"/>
            <a:ext cx="6098540" cy="92333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poi_rect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canvas.create_polygon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337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461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399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423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530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621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465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662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fill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'yellow'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outline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'yellow'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stipple</a:t>
            </a:r>
            <a: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'gray50'</a:t>
            </a:r>
            <a:r>
              <a:rPr lang="en-US" altLang="ko-K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68926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A17B15-3E15-482C-82E7-097FE93535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ㄴㅇㄹㄴㅇㄹㄴㅇㄹㄴㅇㄹㄴㅇ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3A8F53-1F7C-4255-8EE8-2192C53839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/>
              <a:t>ㅁㄴㅇㄻㄴㅇㄻㄴㅇㄻㄴㅇㄹ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5442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30070</TotalTime>
  <Words>395</Words>
  <Application>Microsoft Office PowerPoint</Application>
  <PresentationFormat>와이드스크린</PresentationFormat>
  <Paragraphs>33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ㄴㅇㄹㄴㅇㄹㄴㅇㄹㄴㅇㄹㄴㅇ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cotlab</dc:creator>
  <cp:lastModifiedBy>cotlab</cp:lastModifiedBy>
  <cp:revision>21</cp:revision>
  <dcterms:created xsi:type="dcterms:W3CDTF">2024-10-17T05:34:08Z</dcterms:created>
  <dcterms:modified xsi:type="dcterms:W3CDTF">2024-11-13T02:02:22Z</dcterms:modified>
</cp:coreProperties>
</file>

<file path=docProps/thumbnail.jpeg>
</file>